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80" r:id="rId5"/>
    <p:sldId id="279" r:id="rId6"/>
    <p:sldId id="281" r:id="rId7"/>
    <p:sldId id="282" r:id="rId8"/>
    <p:sldId id="27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D56836-8B99-4969-942A-4FB576664DD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8F1F8-E6C9-4CE8-B14C-8FBE64BDA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g.lookmytrips.com/images/look6j5j/big-573ab668ff93670595054374-573c19ff3e988-1bjo6fv.jpg"/>
          <p:cNvPicPr>
            <a:picLocks noChangeAspect="1" noChangeArrowheads="1"/>
          </p:cNvPicPr>
          <p:nvPr/>
        </p:nvPicPr>
        <p:blipFill>
          <a:blip r:embed="rId2"/>
          <a:srcRect r="2734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Лес. Деревья. Ягоды. Грибы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643050"/>
            <a:ext cx="2143140" cy="12144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ilinka-samara.com/screenshots/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7" y="1000108"/>
            <a:ext cx="4567663" cy="5643602"/>
          </a:xfrm>
          <a:prstGeom prst="rect">
            <a:avLst/>
          </a:prstGeom>
          <a:noFill/>
        </p:spPr>
      </p:pic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12" y="2285992"/>
            <a:ext cx="2500298" cy="14287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Кедр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86190"/>
            <a:ext cx="3095604" cy="2578058"/>
          </a:xfrm>
          <a:prstGeom prst="rect">
            <a:avLst/>
          </a:prstGeom>
          <a:noFill/>
        </p:spPr>
      </p:pic>
      <p:pic>
        <p:nvPicPr>
          <p:cNvPr id="1026" name="Picture 2" descr="https://www.flos.ru/img/work/nomencl/65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5762612" cy="576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29322" y="1285860"/>
            <a:ext cx="2786082" cy="17145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00504"/>
            <a:ext cx="3095604" cy="2578058"/>
          </a:xfrm>
          <a:prstGeom prst="rect">
            <a:avLst/>
          </a:prstGeom>
          <a:noFill/>
        </p:spPr>
      </p:pic>
      <p:pic>
        <p:nvPicPr>
          <p:cNvPr id="30722" name="Picture 2" descr="https://www.le-park.com/wp-content/uploads/2016/02/Bereza-povislaya-Youngi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5500702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3127240" cy="19733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Осина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s://www.asienda.ru/data/originals/2015jul/29/38/298643_35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038560" cy="302892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www.fotobel.by/images/priroda-belarusi/osin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239399" cy="5357850"/>
          </a:xfrm>
          <a:prstGeom prst="rect">
            <a:avLst/>
          </a:prstGeom>
          <a:noFill/>
        </p:spPr>
      </p:pic>
      <p:pic>
        <p:nvPicPr>
          <p:cNvPr id="7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4279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57818" y="4572008"/>
            <a:ext cx="2019094" cy="88409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s://forsmarket.ru/uploads/ca7914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57364"/>
            <a:ext cx="3376034" cy="2532025"/>
          </a:xfrm>
          <a:prstGeom prst="rect">
            <a:avLst/>
          </a:prstGeom>
          <a:noFill/>
        </p:spPr>
      </p:pic>
      <p:pic>
        <p:nvPicPr>
          <p:cNvPr id="31748" name="Picture 4" descr="http://okna-alma.ru/wp-content/uploads/2016/09/D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920649" cy="5715040"/>
          </a:xfrm>
          <a:prstGeom prst="rect">
            <a:avLst/>
          </a:prstGeom>
          <a:noFill/>
        </p:spPr>
      </p:pic>
      <p:pic>
        <p:nvPicPr>
          <p:cNvPr id="7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79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3500462" cy="109841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1000listnik.ru/wp-content/uploads/2016/03/img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6572296" cy="4126939"/>
          </a:xfrm>
          <a:prstGeom prst="rect">
            <a:avLst/>
          </a:prstGeom>
          <a:noFill/>
        </p:spPr>
      </p:pic>
      <p:pic>
        <p:nvPicPr>
          <p:cNvPr id="5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4279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2857520" cy="1259010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letnyayadacha.ru/wp-content/uploads/2016/11/1_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286750" cy="4572000"/>
          </a:xfrm>
          <a:prstGeom prst="rect">
            <a:avLst/>
          </a:prstGeom>
          <a:noFill/>
        </p:spPr>
      </p:pic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4279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lbosco.ru/wp-content/uploads/2018/02/dyuk-chudo-vishnya-prunus-gibridum-yagody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8001024" cy="60007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841488" cy="140188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un-dom.ru/wp-content/uploads/2016/10/a2c13cc604626f5ce0005007c225a0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620000" cy="48672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3913058" cy="111613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achavremya.ru/wp-content/uploads/2016/03/videoinstrukciya-po-podkormke-zemlyaniki-vesnoj-letom-i-osen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596042" cy="49536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55934" cy="9732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4071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0fd6/00089b55-e7fc81ab/img12.jpg"/>
          <p:cNvPicPr>
            <a:picLocks noChangeAspect="1" noChangeArrowheads="1"/>
          </p:cNvPicPr>
          <p:nvPr/>
        </p:nvPicPr>
        <p:blipFill>
          <a:blip r:embed="rId2"/>
          <a:srcRect l="39844" t="6944" r="7812" b="8333"/>
          <a:stretch>
            <a:fillRect/>
          </a:stretch>
        </p:blipFill>
        <p:spPr bwMode="auto">
          <a:xfrm>
            <a:off x="928662" y="214290"/>
            <a:ext cx="6715172" cy="611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1.1zoom.ru/big7/74/Fruit_Blueberries_423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896991" cy="45961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41554" cy="133044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4071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rs.mds.yandex.net/get-pdb/401063/ab71a38c-4e5b-4a18-8743-ccad0487b09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7178552" cy="54856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1686" cy="140188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4071942"/>
            <a:ext cx="3095604" cy="257805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8" y="5715016"/>
            <a:ext cx="3090664" cy="13841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Опята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s1.travelask.ru/system/images/files/000/364/426/wysiwyg/1024.jpg?1505919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6238864" cy="4679149"/>
          </a:xfrm>
          <a:prstGeom prst="rect">
            <a:avLst/>
          </a:prstGeom>
          <a:noFill/>
        </p:spPr>
      </p:pic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27240" cy="104469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gribysedobnye.ru/img/gribysedobnye_ru/milk-mushroom-of-parchmen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6000750" cy="4095750"/>
          </a:xfrm>
          <a:prstGeom prst="rect">
            <a:avLst/>
          </a:prstGeom>
          <a:noFill/>
        </p:spPr>
      </p:pic>
      <p:pic>
        <p:nvPicPr>
          <p:cNvPr id="5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095604" cy="257805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t.gdefon.com/wallpapers_original/wallpapers/553254_belyiy_grib_makro_priroda_3919x2603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929486" cy="46037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4341686" cy="140188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гриб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4071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izajn-sada.ru/wp-content/uploads/2018/03/mas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379471" cy="49196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29256" y="928670"/>
            <a:ext cx="3484430" cy="140188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Маслята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4071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3472" y="857232"/>
            <a:ext cx="4000528" cy="135732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Волнушки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http://babyben.ru/images/babyben/2017/09/volnushka-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6691306" cy="5010116"/>
          </a:xfrm>
          <a:prstGeom prst="rect">
            <a:avLst/>
          </a:prstGeom>
          <a:noFill/>
        </p:spPr>
      </p:pic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79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503920" cy="4572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s://s1.1zoom.ru/b5050/525/Closeup_Mushrooms_nature_Amanita_512298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7143800" cy="4464875"/>
          </a:xfrm>
          <a:prstGeom prst="rect">
            <a:avLst/>
          </a:prstGeom>
          <a:noFill/>
        </p:spPr>
      </p:pic>
      <p:pic>
        <p:nvPicPr>
          <p:cNvPr id="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4279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ds04.infourok.ru/uploads/ex/0fd6/00089b55-e7fc81ab/img19.jpg"/>
          <p:cNvPicPr>
            <a:picLocks noChangeAspect="1" noChangeArrowheads="1"/>
          </p:cNvPicPr>
          <p:nvPr/>
        </p:nvPicPr>
        <p:blipFill>
          <a:blip r:embed="rId2"/>
          <a:srcRect l="10156" t="4167" r="36718"/>
          <a:stretch>
            <a:fillRect/>
          </a:stretch>
        </p:blipFill>
        <p:spPr bwMode="auto">
          <a:xfrm>
            <a:off x="1357290" y="0"/>
            <a:ext cx="6363132" cy="645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arhivurokov.ru/multiurok/html/2017/04/18/s_58f5d23d0271d/img21.jpg"/>
          <p:cNvPicPr>
            <a:picLocks noChangeAspect="1" noChangeArrowheads="1"/>
          </p:cNvPicPr>
          <p:nvPr/>
        </p:nvPicPr>
        <p:blipFill>
          <a:blip r:embed="rId2"/>
          <a:srcRect t="29688" r="46093" b="1562"/>
          <a:stretch>
            <a:fillRect/>
          </a:stretch>
        </p:blipFill>
        <p:spPr bwMode="auto">
          <a:xfrm>
            <a:off x="1214414" y="285728"/>
            <a:ext cx="6429420" cy="614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uslide.ru/images/14/20382/960/img3.jpg"/>
          <p:cNvPicPr>
            <a:picLocks noChangeAspect="1" noChangeArrowheads="1"/>
          </p:cNvPicPr>
          <p:nvPr/>
        </p:nvPicPr>
        <p:blipFill>
          <a:blip r:embed="rId2"/>
          <a:srcRect l="17968" t="18750" r="21875" b="5207"/>
          <a:stretch>
            <a:fillRect/>
          </a:stretch>
        </p:blipFill>
        <p:spPr bwMode="auto">
          <a:xfrm>
            <a:off x="1714480" y="142852"/>
            <a:ext cx="6286544" cy="5959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clipartsuggest.com/images/257/there-is-40-no-speaking-free-cliparts-all-used-for-free-0H3W76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-fotki.yandex.ru/get/55/vozrodimnashles.b/0_10fe4_e83a6550_orig.jpg"/>
          <p:cNvPicPr>
            <a:picLocks noChangeAspect="1" noChangeArrowheads="1"/>
          </p:cNvPicPr>
          <p:nvPr/>
        </p:nvPicPr>
        <p:blipFill>
          <a:blip r:embed="rId2"/>
          <a:srcRect b="26236"/>
          <a:stretch>
            <a:fillRect/>
          </a:stretch>
        </p:blipFill>
        <p:spPr bwMode="auto">
          <a:xfrm>
            <a:off x="1571604" y="0"/>
            <a:ext cx="640921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1.photocentra.ru/images/main52/529701_main.jpg"/>
          <p:cNvPicPr>
            <a:picLocks noChangeAspect="1" noChangeArrowheads="1"/>
          </p:cNvPicPr>
          <p:nvPr/>
        </p:nvPicPr>
        <p:blipFill>
          <a:blip r:embed="rId2"/>
          <a:srcRect l="9725"/>
          <a:stretch>
            <a:fillRect/>
          </a:stretch>
        </p:blipFill>
        <p:spPr bwMode="auto">
          <a:xfrm>
            <a:off x="0" y="0"/>
            <a:ext cx="9144000" cy="694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14942" y="2428868"/>
            <a:ext cx="2786082" cy="7143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rosti.ru/patterns/00/0f/0d/5e5f4058da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355"/>
            <a:ext cx="4214842" cy="5614929"/>
          </a:xfrm>
          <a:prstGeom prst="rect">
            <a:avLst/>
          </a:prstGeom>
          <a:noFill/>
        </p:spPr>
      </p:pic>
      <p:pic>
        <p:nvPicPr>
          <p:cNvPr id="3076" name="Picture 4" descr="http://pngimg.com/uploads/smiley/smiley_PNG1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095604" cy="257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42</Words>
  <Application>Microsoft Office PowerPoint</Application>
  <PresentationFormat>Экран (4:3)</PresentationFormat>
  <Paragraphs>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Georgia</vt:lpstr>
      <vt:lpstr>Wingdings</vt:lpstr>
      <vt:lpstr>Wingdings 2</vt:lpstr>
      <vt:lpstr>Официальная</vt:lpstr>
      <vt:lpstr>Тема занятия:  Лес. Деревья. Ягоды. 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Деревья</vt:lpstr>
      <vt:lpstr>Деревья</vt:lpstr>
      <vt:lpstr>Деревья</vt:lpstr>
      <vt:lpstr>Деревья</vt:lpstr>
      <vt:lpstr>Деревья</vt:lpstr>
      <vt:lpstr>Деревья</vt:lpstr>
      <vt:lpstr>Ягоды</vt:lpstr>
      <vt:lpstr>Ягоды</vt:lpstr>
      <vt:lpstr>Ягоды</vt:lpstr>
      <vt:lpstr>Ягоды</vt:lpstr>
      <vt:lpstr>Ягоды</vt:lpstr>
      <vt:lpstr>Ягоды</vt:lpstr>
      <vt:lpstr>Ягоды</vt:lpstr>
      <vt:lpstr>Грибы</vt:lpstr>
      <vt:lpstr>Грибы</vt:lpstr>
      <vt:lpstr>Грибы</vt:lpstr>
      <vt:lpstr>Грибы</vt:lpstr>
      <vt:lpstr>Грибы</vt:lpstr>
      <vt:lpstr>Грибы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 Лес. Деревья. Ягоды. Грибы</dc:title>
  <dc:creator>Пользователь Windows</dc:creator>
  <cp:lastModifiedBy>1</cp:lastModifiedBy>
  <cp:revision>12</cp:revision>
  <dcterms:created xsi:type="dcterms:W3CDTF">2018-05-26T11:46:31Z</dcterms:created>
  <dcterms:modified xsi:type="dcterms:W3CDTF">2018-06-08T06:15:39Z</dcterms:modified>
</cp:coreProperties>
</file>